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Eurostile" panose="020B0504020202050204" pitchFamily="3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19" autoAdjust="0"/>
  </p:normalViewPr>
  <p:slideViewPr>
    <p:cSldViewPr>
      <p:cViewPr varScale="1">
        <p:scale>
          <a:sx n="56" d="100"/>
          <a:sy n="56" d="100"/>
        </p:scale>
        <p:origin x="-17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D1AD5-D470-4245-9D34-C51582387BA7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897AF-99BE-473F-8E55-A4D04DA97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2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2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04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02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04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04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3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72CE-F339-4D08-A181-19EFD0435D4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00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60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7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0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/>
            </a:gs>
            <a:gs pos="67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5417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8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7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even\AppData\Local\Microsoft\Windows\Temporary Internet Files\Content.IE5\X7EW8Q4I\MP900385256[1]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l">
              <a:defRPr sz="4800" b="1" cap="all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4102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51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0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9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1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1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6629400" cy="11620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14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16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9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6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0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9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2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6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9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21A84-61B3-4EA8-9C53-C48124692DF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040E-580F-4DA7-BA32-CB95CE50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29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9000">
              <a:schemeClr val="bg1"/>
            </a:gs>
            <a:gs pos="100000">
              <a:schemeClr val="bg2">
                <a:lumMod val="2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Steven\AppData\Local\Microsoft\Windows\Temporary Internet Files\Content.IE5\XJOPTHOC\MP900387641[1]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 t="2700" r="3496" b="2730"/>
          <a:stretch/>
        </p:blipFill>
        <p:spPr bwMode="auto">
          <a:xfrm rot="16200000">
            <a:off x="3837367" y="-3858836"/>
            <a:ext cx="1460684" cy="915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716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A16A8AA-1B41-4E96-A3A8-59FA02C1F281}" type="datetimeFigureOut">
              <a:rPr lang="en-US" smtClean="0">
                <a:solidFill>
                  <a:srgbClr val="EEECE1"/>
                </a:solidFill>
              </a:rPr>
              <a:pPr/>
              <a:t>11/14/2014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C3B831D-616C-4A17-8B3F-D652F8924335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pic>
        <p:nvPicPr>
          <p:cNvPr id="3074" name="Picture 2" descr="C:\Users\Steven\AppData\Local\Microsoft\Windows\Temporary Internet Files\Content.IE5\4O81FVFT\MC900065565[1].g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185" y="1447800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Steven\AppData\Local\Microsoft\Windows\Temporary Internet Files\Content.IE5\X7EW8Q4I\MC900382562[1]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2" b="9872"/>
          <a:stretch/>
        </p:blipFill>
        <p:spPr bwMode="auto">
          <a:xfrm>
            <a:off x="-22140" y="-12885"/>
            <a:ext cx="2057400" cy="1555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8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ln>
            <a:solidFill>
              <a:schemeClr val="bg1"/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Arguments Justifying Pattern Departures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562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“Couldn’t we solve our differences if we would just love each other more?”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27814" y="4495800"/>
            <a:ext cx="73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047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zoom dir="in"/>
      </p:transition>
    </mc:Choice>
    <mc:Fallback xmlns=""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decel="40000" autoRev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0"/>
            <a:ext cx="9211733" cy="685800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Ephesians 4:15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“but</a:t>
            </a:r>
            <a:r>
              <a:rPr lang="en-US" sz="3600" dirty="0"/>
              <a:t>, speaking the truth in love, may grow up in all things into Him who is the </a:t>
            </a:r>
            <a:r>
              <a:rPr lang="en-US" sz="3600" dirty="0" smtClean="0"/>
              <a:t>head—Christ”</a:t>
            </a:r>
          </a:p>
          <a:p>
            <a:r>
              <a:rPr lang="en-US" sz="3600" dirty="0" smtClean="0"/>
              <a:t>Love does not displace truth</a:t>
            </a:r>
          </a:p>
          <a:p>
            <a:r>
              <a:rPr lang="en-US" sz="3600" dirty="0" smtClean="0"/>
              <a:t>All are to come to unity of faith </a:t>
            </a:r>
            <a:br>
              <a:rPr lang="en-US" sz="3600" dirty="0" smtClean="0"/>
            </a:br>
            <a:r>
              <a:rPr lang="en-US" sz="3600" dirty="0" smtClean="0"/>
              <a:t>AND knowledge of the Son</a:t>
            </a:r>
            <a:r>
              <a:rPr lang="en-US" sz="3600" dirty="0"/>
              <a:t> </a:t>
            </a:r>
            <a:r>
              <a:rPr lang="en-US" sz="3600" dirty="0" smtClean="0"/>
              <a:t>(4:13)</a:t>
            </a:r>
          </a:p>
          <a:p>
            <a:r>
              <a:rPr lang="en-US" sz="3600" dirty="0" smtClean="0"/>
              <a:t>Not to be tossed to and fro with </a:t>
            </a:r>
            <a:br>
              <a:rPr lang="en-US" sz="3600" dirty="0" smtClean="0"/>
            </a:br>
            <a:r>
              <a:rPr lang="en-US" sz="3600" dirty="0" smtClean="0"/>
              <a:t>false doctrine (4:14)</a:t>
            </a:r>
          </a:p>
        </p:txBody>
      </p:sp>
    </p:spTree>
    <p:extLst>
      <p:ext uri="{BB962C8B-B14F-4D97-AF65-F5344CB8AC3E}">
        <p14:creationId xmlns:p14="http://schemas.microsoft.com/office/powerpoint/2010/main" val="1359384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Arguments Justifying Pattern </a:t>
            </a:r>
            <a:r>
              <a:rPr lang="en-US" dirty="0" smtClean="0"/>
              <a:t>Departures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562600"/>
            <a:ext cx="868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Isn’t 2 John 9 only concerning the doctrine ABOUT Christ?</a:t>
            </a:r>
          </a:p>
        </p:txBody>
      </p:sp>
    </p:spTree>
    <p:extLst>
      <p:ext uri="{BB962C8B-B14F-4D97-AF65-F5344CB8AC3E}">
        <p14:creationId xmlns:p14="http://schemas.microsoft.com/office/powerpoint/2010/main" val="3420420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0"/>
            <a:ext cx="9211733" cy="685800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n w="28575">
                  <a:solidFill>
                    <a:srgbClr val="7030A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John 9</a:t>
            </a:r>
            <a:endParaRPr lang="en-US" dirty="0">
              <a:ln w="28575">
                <a:solidFill>
                  <a:srgbClr val="7030A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“Whoever transgresses and does not abide in the doctrine of Christ does not have God. He who abides in the doctrine of Christ has both the Father and the </a:t>
            </a:r>
            <a:r>
              <a:rPr lang="en-US" sz="3600" dirty="0" smtClean="0"/>
              <a:t>Son.”</a:t>
            </a:r>
          </a:p>
          <a:p>
            <a:r>
              <a:rPr lang="en-US" sz="3600" dirty="0" smtClean="0"/>
              <a:t>Compare, “…the </a:t>
            </a:r>
            <a:r>
              <a:rPr lang="en-US" sz="3600" dirty="0"/>
              <a:t>doctrine of the Pharisees and </a:t>
            </a:r>
            <a:r>
              <a:rPr lang="en-US" sz="3600" dirty="0" smtClean="0"/>
              <a:t>Sadducees” </a:t>
            </a:r>
            <a:br>
              <a:rPr lang="en-US" sz="3600" dirty="0" smtClean="0"/>
            </a:br>
            <a:r>
              <a:rPr lang="en-US" sz="3600" dirty="0" smtClean="0"/>
              <a:t>(Matt. 16:18)</a:t>
            </a:r>
          </a:p>
          <a:p>
            <a:r>
              <a:rPr lang="en-US" sz="3600" dirty="0" smtClean="0"/>
              <a:t>“Thus </a:t>
            </a:r>
            <a:r>
              <a:rPr lang="en-US" sz="3600" dirty="0"/>
              <a:t>you also have those who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hold </a:t>
            </a:r>
            <a:r>
              <a:rPr lang="en-US" sz="3600" dirty="0"/>
              <a:t>the doctrine of the </a:t>
            </a:r>
            <a:r>
              <a:rPr lang="en-US" sz="3600" dirty="0" err="1"/>
              <a:t>Nicolaitans</a:t>
            </a:r>
            <a:r>
              <a:rPr lang="en-US" sz="3600" dirty="0"/>
              <a:t>, which thing I </a:t>
            </a:r>
            <a:r>
              <a:rPr lang="en-US" sz="3600" dirty="0" smtClean="0"/>
              <a:t>hate” (Rev. 2:15)</a:t>
            </a:r>
            <a:endParaRPr lang="en-US" sz="36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876800" y="3090334"/>
            <a:ext cx="2667000" cy="0"/>
          </a:xfrm>
          <a:prstGeom prst="line">
            <a:avLst/>
          </a:prstGeom>
          <a:ln w="76200"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581400"/>
            <a:ext cx="1066800" cy="0"/>
          </a:xfrm>
          <a:prstGeom prst="line">
            <a:avLst/>
          </a:prstGeom>
          <a:ln w="76200"/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Arguments Justifying Pattern </a:t>
            </a:r>
            <a:r>
              <a:rPr lang="en-US" dirty="0" smtClean="0"/>
              <a:t>Departures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18160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How could there be a pattern since there was no complete New Testament before the fourth century?</a:t>
            </a:r>
          </a:p>
        </p:txBody>
      </p:sp>
    </p:spTree>
    <p:extLst>
      <p:ext uri="{BB962C8B-B14F-4D97-AF65-F5344CB8AC3E}">
        <p14:creationId xmlns:p14="http://schemas.microsoft.com/office/powerpoint/2010/main" val="1441612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0"/>
            <a:ext cx="9211733" cy="685800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The gospel was preached to all the world in the </a:t>
            </a:r>
            <a:r>
              <a:rPr lang="en-US" sz="3600" b="1" dirty="0" smtClean="0">
                <a:solidFill>
                  <a:srgbClr val="FFC000"/>
                </a:solidFill>
              </a:rPr>
              <a:t>first century </a:t>
            </a:r>
            <a:r>
              <a:rPr lang="en-US" sz="3600" dirty="0" smtClean="0"/>
              <a:t>(Col. 1:5, 6, 23)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Paul’s ways were ordained and taught in every church (1 Cor. 4:17; 7:17; 11:1, 2)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Apostles were earthen vessels of the power of God (2 Cor. 4:7)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“That the excellence of the power may </a:t>
            </a:r>
            <a:br>
              <a:rPr lang="en-US" dirty="0" smtClean="0"/>
            </a:br>
            <a:r>
              <a:rPr lang="en-US" dirty="0" smtClean="0"/>
              <a:t>be of God and not of us”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Context of the gospel/knowledge of Christ/</a:t>
            </a:r>
            <a:br>
              <a:rPr lang="en-US" dirty="0" smtClean="0"/>
            </a:br>
            <a:r>
              <a:rPr lang="en-US" dirty="0" smtClean="0"/>
              <a:t>new covenant (cf. 2 Cor. 3:4-6; 4:4-6)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19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6" y="0"/>
            <a:ext cx="9211733" cy="6858001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Century?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Apostles gave the traditions of Christ in oral and written form (2 Thess. 2:15; 1 Cor. 14:37)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Epistles were shared (Col. 4:16; Rev. 1:11; 2 Pet. 3:15, 16)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A pattern of sound words was </a:t>
            </a:r>
            <a:br>
              <a:rPr lang="en-US" sz="3600" dirty="0" smtClean="0"/>
            </a:br>
            <a:r>
              <a:rPr lang="en-US" sz="3600" dirty="0" smtClean="0"/>
              <a:t>therefore communicated</a:t>
            </a:r>
            <a:br>
              <a:rPr lang="en-US" sz="3600" dirty="0" smtClean="0"/>
            </a:br>
            <a:r>
              <a:rPr lang="en-US" sz="3600" dirty="0" smtClean="0"/>
              <a:t>(2 Tim. 1:13)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 smtClean="0"/>
              <a:t>Once for all delivered in the first </a:t>
            </a:r>
            <a:br>
              <a:rPr lang="en-US" sz="3600" dirty="0" smtClean="0"/>
            </a:br>
            <a:r>
              <a:rPr lang="en-US" sz="3600" dirty="0" smtClean="0"/>
              <a:t>century (Jude 3)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1624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077200" cy="5095875"/>
          </a:xfrm>
        </p:spPr>
        <p:txBody>
          <a:bodyPr>
            <a:prstTxWarp prst="textPlain">
              <a:avLst>
                <a:gd name="adj" fmla="val 45971"/>
              </a:avLst>
            </a:prstTxWarp>
          </a:bodyPr>
          <a:lstStyle/>
          <a:p>
            <a:r>
              <a:rPr lang="en-US" sz="2000" cap="none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YOUR</a:t>
            </a:r>
            <a:r>
              <a:rPr lang="en-US" sz="3600" spc="-150" dirty="0" smtClean="0"/>
              <a:t/>
            </a:r>
            <a:br>
              <a:rPr lang="en-US" sz="3600" spc="-150" dirty="0" smtClean="0"/>
            </a:br>
            <a:r>
              <a:rPr lang="en-US" sz="4000" dirty="0" smtClean="0">
                <a:ln w="9000" cmpd="sng">
                  <a:solidFill>
                    <a:schemeClr val="accent6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Personal Responsibility </a:t>
            </a:r>
            <a:r>
              <a:rPr lang="en-US" sz="3600" spc="-150" dirty="0" smtClean="0"/>
              <a:t/>
            </a:r>
            <a:br>
              <a:rPr lang="en-US" sz="3600" spc="-150" dirty="0" smtClean="0"/>
            </a:br>
            <a:r>
              <a:rPr lang="en-US" sz="2400" cap="none" spc="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TO GOD’S PATTERN</a:t>
            </a:r>
            <a:endParaRPr lang="en-US" sz="3600" cap="none" spc="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Steven\AppData\Local\Microsoft\Windows\Temporary Internet Files\Content.IE5\TIV8HTI2\MC900327014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  <a14:imgEffect>
                      <a14:brightnessContrast bright="1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738393"/>
            <a:ext cx="3048000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hangingPunct="0"/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“Thus says the Lord: ‘Stand in the ways and see, and ask for the old paths, where the good way is, and walk in it; then you will find rest for yours souls.’  But they said, ‘We will not walk in it’.”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22948"/>
          <a:stretch/>
        </p:blipFill>
        <p:spPr bwMode="auto">
          <a:xfrm>
            <a:off x="1123950" y="457200"/>
            <a:ext cx="7029450" cy="117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2600" y="1735753"/>
            <a:ext cx="3352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 roads lead to the same place?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Walk in the way of your heart?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Take the way that “feels” right?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One way is just as good as another?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pc="-6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Start the week off right, go down the way of your choice?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3600" y="1905000"/>
            <a:ext cx="2590800" cy="4560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Eurostile" panose="020B0504020202050204" pitchFamily="34" charset="0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38800" y="1608744"/>
            <a:ext cx="3200400" cy="5162312"/>
          </a:xfrm>
          <a:prstGeom prst="snipRoundRect">
            <a:avLst>
              <a:gd name="adj1" fmla="val 16667"/>
              <a:gd name="adj2" fmla="val 1573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white"/>
                </a:solidFill>
              </a:rPr>
              <a:t>“And whatever you do in word or deed, do all in the name of the Lord Jesus, giving thanks to God the Father through Him”</a:t>
            </a:r>
            <a:br>
              <a:rPr lang="en-US" sz="3200" dirty="0">
                <a:solidFill>
                  <a:prstClr val="white"/>
                </a:solidFill>
              </a:rPr>
            </a:br>
            <a:r>
              <a:rPr lang="en-US" sz="3200" dirty="0">
                <a:solidFill>
                  <a:prstClr val="white"/>
                </a:solidFill>
              </a:rPr>
              <a:t>(Col. 3:17)</a:t>
            </a:r>
          </a:p>
        </p:txBody>
      </p:sp>
    </p:spTree>
    <p:extLst>
      <p:ext uri="{BB962C8B-B14F-4D97-AF65-F5344CB8AC3E}">
        <p14:creationId xmlns:p14="http://schemas.microsoft.com/office/powerpoint/2010/main" val="16201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400</Words>
  <Application>Microsoft Office PowerPoint</Application>
  <PresentationFormat>On-screen Show (4:3)</PresentationFormat>
  <Paragraphs>44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Wingdings</vt:lpstr>
      <vt:lpstr>Arial Black</vt:lpstr>
      <vt:lpstr>Eurostile</vt:lpstr>
      <vt:lpstr>Calibri</vt:lpstr>
      <vt:lpstr>Office Theme</vt:lpstr>
      <vt:lpstr>1_Office Theme</vt:lpstr>
      <vt:lpstr>Arguments Justifying Pattern Departures</vt:lpstr>
      <vt:lpstr>Ephesians 4:15</vt:lpstr>
      <vt:lpstr>Arguments Justifying Pattern Departures</vt:lpstr>
      <vt:lpstr>2 John 9</vt:lpstr>
      <vt:lpstr>Arguments Justifying Pattern Departures</vt:lpstr>
      <vt:lpstr>4th Century?</vt:lpstr>
      <vt:lpstr>4th Century?</vt:lpstr>
      <vt:lpstr>YOUR Personal Responsibility  TO GOD’S PATTERN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Arguments Justifying Pattern Departure</dc:title>
  <dc:creator>Steven J. Wallace</dc:creator>
  <cp:lastModifiedBy>Steven J. Wallace</cp:lastModifiedBy>
  <cp:revision>19</cp:revision>
  <dcterms:created xsi:type="dcterms:W3CDTF">2014-11-13T18:41:48Z</dcterms:created>
  <dcterms:modified xsi:type="dcterms:W3CDTF">2014-11-14T22:41:33Z</dcterms:modified>
</cp:coreProperties>
</file>